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57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5" d="100"/>
          <a:sy n="85" d="100"/>
        </p:scale>
        <p:origin x="-608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4" Type="http://schemas.openxmlformats.org/officeDocument/2006/relationships/handoutMaster" Target="handoutMasters/handoutMaster1.xml"/><Relationship Id="rId5" Type="http://schemas.openxmlformats.org/officeDocument/2006/relationships/printerSettings" Target="printerSettings/printerSettings1.bin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95CAA2-008E-8B47-B5B5-35033531C046}" type="datetimeFigureOut">
              <a:rPr lang="en-US" smtClean="0"/>
              <a:t>4/21/15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D196AF-6287-9140-A677-C0D5EBFC7B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595173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E96948-41AF-CD45-83E5-FEDFC2112D01}" type="datetimeFigureOut">
              <a:rPr lang="en-US" smtClean="0"/>
              <a:t>4/21/15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5B7146-A07B-2441-AC18-D534D6485B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41010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4/16/15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TRJ AB Reco TF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09729-1422-FA4E-A1AD-1D1250729E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3967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4/16/15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TRJ AB Reco TF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09729-1422-FA4E-A1AD-1D1250729E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66131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4/16/15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TRJ AB Reco TF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09729-1422-FA4E-A1AD-1D1250729E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03525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4/16/15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TRJ AB Reco TF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09729-1422-FA4E-A1AD-1D1250729E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82741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4/16/15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TRJ AB Reco TF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09729-1422-FA4E-A1AD-1D1250729E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76178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4/16/15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TRJ AB Reco TF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09729-1422-FA4E-A1AD-1D1250729E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6969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4/16/15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TRJ AB Reco TF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09729-1422-FA4E-A1AD-1D1250729E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6925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4/16/15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TRJ AB Reco TF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09729-1422-FA4E-A1AD-1D1250729E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027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4/16/15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TRJ AB Reco TF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09729-1422-FA4E-A1AD-1D1250729E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7849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4/16/15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TRJ AB Reco TF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09729-1422-FA4E-A1AD-1D1250729E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35013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4/16/15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TRJ AB Reco TF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09729-1422-FA4E-A1AD-1D1250729E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1364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4/16/15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TRJ AB Reco TF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709729-1422-FA4E-A1AD-1D1250729E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459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674996" y="270753"/>
            <a:ext cx="7757399" cy="6151117"/>
            <a:chOff x="130177" y="97283"/>
            <a:chExt cx="7757399" cy="6151117"/>
          </a:xfrm>
        </p:grpSpPr>
        <p:grpSp>
          <p:nvGrpSpPr>
            <p:cNvPr id="6" name="Group 5"/>
            <p:cNvGrpSpPr/>
            <p:nvPr/>
          </p:nvGrpSpPr>
          <p:grpSpPr>
            <a:xfrm>
              <a:off x="130177" y="97283"/>
              <a:ext cx="3552823" cy="975405"/>
              <a:chOff x="130177" y="97283"/>
              <a:chExt cx="3552823" cy="975405"/>
            </a:xfrm>
          </p:grpSpPr>
          <p:sp>
            <p:nvSpPr>
              <p:cNvPr id="7" name="Rectangle 6"/>
              <p:cNvSpPr/>
              <p:nvPr/>
            </p:nvSpPr>
            <p:spPr>
              <a:xfrm>
                <a:off x="130177" y="97283"/>
                <a:ext cx="3552823" cy="975405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TextBox 7"/>
              <p:cNvSpPr txBox="1"/>
              <p:nvPr/>
            </p:nvSpPr>
            <p:spPr>
              <a:xfrm>
                <a:off x="344427" y="261257"/>
                <a:ext cx="2915882" cy="646331"/>
              </a:xfrm>
              <a:prstGeom prst="rect">
                <a:avLst/>
              </a:prstGeom>
              <a:noFill/>
              <a:effectLst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Generator(s) GENIE, CRY,</a:t>
                </a:r>
              </a:p>
              <a:p>
                <a:r>
                  <a:rPr lang="en-US" dirty="0" err="1" smtClean="0"/>
                  <a:t>Radiologicals</a:t>
                </a:r>
                <a:r>
                  <a:rPr lang="en-US" dirty="0" smtClean="0"/>
                  <a:t>, Text Files, etc.</a:t>
                </a:r>
                <a:endParaRPr lang="en-US" dirty="0"/>
              </a:p>
            </p:txBody>
          </p:sp>
        </p:grpSp>
        <p:cxnSp>
          <p:nvCxnSpPr>
            <p:cNvPr id="9" name="Straight Arrow Connector 8"/>
            <p:cNvCxnSpPr>
              <a:stCxn id="7" idx="2"/>
            </p:cNvCxnSpPr>
            <p:nvPr/>
          </p:nvCxnSpPr>
          <p:spPr>
            <a:xfrm>
              <a:off x="1906589" y="1072688"/>
              <a:ext cx="0" cy="489412"/>
            </a:xfrm>
            <a:prstGeom prst="straightConnector1">
              <a:avLst/>
            </a:prstGeom>
            <a:ln>
              <a:solidFill>
                <a:srgbClr val="000000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" name="Group 11"/>
            <p:cNvGrpSpPr/>
            <p:nvPr/>
          </p:nvGrpSpPr>
          <p:grpSpPr>
            <a:xfrm>
              <a:off x="974759" y="1562100"/>
              <a:ext cx="1863659" cy="635064"/>
              <a:chOff x="1311277" y="309066"/>
              <a:chExt cx="1863659" cy="635064"/>
            </a:xfrm>
          </p:grpSpPr>
          <p:sp>
            <p:nvSpPr>
              <p:cNvPr id="13" name="Rectangle 12"/>
              <p:cNvSpPr/>
              <p:nvPr/>
            </p:nvSpPr>
            <p:spPr>
              <a:xfrm>
                <a:off x="1311277" y="309066"/>
                <a:ext cx="1863659" cy="635064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>
                <a:off x="1766312" y="379054"/>
                <a:ext cx="955047" cy="369332"/>
              </a:xfrm>
              <a:prstGeom prst="rect">
                <a:avLst/>
              </a:prstGeom>
              <a:noFill/>
              <a:effectLst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GEANT4</a:t>
                </a:r>
                <a:endParaRPr lang="en-US" dirty="0"/>
              </a:p>
            </p:txBody>
          </p:sp>
        </p:grpSp>
        <p:cxnSp>
          <p:nvCxnSpPr>
            <p:cNvPr id="15" name="Straight Arrow Connector 14"/>
            <p:cNvCxnSpPr>
              <a:stCxn id="13" idx="2"/>
            </p:cNvCxnSpPr>
            <p:nvPr/>
          </p:nvCxnSpPr>
          <p:spPr>
            <a:xfrm>
              <a:off x="1906589" y="2197164"/>
              <a:ext cx="729" cy="340341"/>
            </a:xfrm>
            <a:prstGeom prst="straightConnector1">
              <a:avLst/>
            </a:prstGeom>
            <a:ln>
              <a:solidFill>
                <a:srgbClr val="000000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Group 15"/>
            <p:cNvGrpSpPr/>
            <p:nvPr/>
          </p:nvGrpSpPr>
          <p:grpSpPr>
            <a:xfrm>
              <a:off x="545686" y="2535010"/>
              <a:ext cx="2790823" cy="635064"/>
              <a:chOff x="964786" y="306571"/>
              <a:chExt cx="2790823" cy="635064"/>
            </a:xfrm>
          </p:grpSpPr>
          <p:sp>
            <p:nvSpPr>
              <p:cNvPr id="17" name="Rectangle 16"/>
              <p:cNvSpPr/>
              <p:nvPr/>
            </p:nvSpPr>
            <p:spPr>
              <a:xfrm>
                <a:off x="964786" y="306571"/>
                <a:ext cx="2790823" cy="635064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1449327" y="426357"/>
                <a:ext cx="2149221" cy="369332"/>
              </a:xfrm>
              <a:prstGeom prst="rect">
                <a:avLst/>
              </a:prstGeom>
              <a:noFill/>
              <a:effectLst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User Stepping Action</a:t>
                </a:r>
                <a:endParaRPr lang="en-US" dirty="0"/>
              </a:p>
            </p:txBody>
          </p:sp>
        </p:grpSp>
        <p:cxnSp>
          <p:nvCxnSpPr>
            <p:cNvPr id="19" name="Straight Arrow Connector 18"/>
            <p:cNvCxnSpPr>
              <a:stCxn id="17" idx="2"/>
            </p:cNvCxnSpPr>
            <p:nvPr/>
          </p:nvCxnSpPr>
          <p:spPr>
            <a:xfrm flipH="1">
              <a:off x="1478246" y="3170074"/>
              <a:ext cx="462852" cy="340341"/>
            </a:xfrm>
            <a:prstGeom prst="straightConnector1">
              <a:avLst/>
            </a:prstGeom>
            <a:ln>
              <a:solidFill>
                <a:srgbClr val="000000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Arrow Connector 20"/>
            <p:cNvCxnSpPr>
              <a:stCxn id="17" idx="2"/>
            </p:cNvCxnSpPr>
            <p:nvPr/>
          </p:nvCxnSpPr>
          <p:spPr>
            <a:xfrm>
              <a:off x="1941098" y="3170074"/>
              <a:ext cx="443743" cy="340341"/>
            </a:xfrm>
            <a:prstGeom prst="straightConnector1">
              <a:avLst/>
            </a:prstGeom>
            <a:ln>
              <a:solidFill>
                <a:srgbClr val="000000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5" name="Group 24"/>
            <p:cNvGrpSpPr/>
            <p:nvPr/>
          </p:nvGrpSpPr>
          <p:grpSpPr>
            <a:xfrm>
              <a:off x="130177" y="3510415"/>
              <a:ext cx="1863659" cy="635064"/>
              <a:chOff x="1311277" y="309066"/>
              <a:chExt cx="1863659" cy="635064"/>
            </a:xfrm>
          </p:grpSpPr>
          <p:sp>
            <p:nvSpPr>
              <p:cNvPr id="26" name="Rectangle 25"/>
              <p:cNvSpPr/>
              <p:nvPr/>
            </p:nvSpPr>
            <p:spPr>
              <a:xfrm>
                <a:off x="1311277" y="309066"/>
                <a:ext cx="1863659" cy="635064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TextBox 26"/>
              <p:cNvSpPr txBox="1"/>
              <p:nvPr/>
            </p:nvSpPr>
            <p:spPr>
              <a:xfrm>
                <a:off x="1370937" y="337568"/>
                <a:ext cx="1803999" cy="523220"/>
              </a:xfrm>
              <a:prstGeom prst="rect">
                <a:avLst/>
              </a:prstGeom>
              <a:noFill/>
              <a:effectLst/>
            </p:spPr>
            <p:txBody>
              <a:bodyPr wrap="none" rtlCol="0">
                <a:spAutoFit/>
              </a:bodyPr>
              <a:lstStyle/>
              <a:p>
                <a:r>
                  <a:rPr lang="en-US" sz="1400" dirty="0" smtClean="0"/>
                  <a:t>Independent</a:t>
                </a:r>
              </a:p>
              <a:p>
                <a:r>
                  <a:rPr lang="en-US" sz="1400" dirty="0" smtClean="0"/>
                  <a:t>Recombination Model</a:t>
                </a:r>
                <a:endParaRPr lang="en-US" sz="1400" dirty="0"/>
              </a:p>
            </p:txBody>
          </p:sp>
        </p:grpSp>
        <p:grpSp>
          <p:nvGrpSpPr>
            <p:cNvPr id="28" name="Group 27"/>
            <p:cNvGrpSpPr/>
            <p:nvPr/>
          </p:nvGrpSpPr>
          <p:grpSpPr>
            <a:xfrm>
              <a:off x="2192370" y="3510415"/>
              <a:ext cx="1863659" cy="635064"/>
              <a:chOff x="1311277" y="309066"/>
              <a:chExt cx="1863659" cy="635064"/>
            </a:xfrm>
          </p:grpSpPr>
          <p:sp>
            <p:nvSpPr>
              <p:cNvPr id="29" name="Rectangle 28"/>
              <p:cNvSpPr/>
              <p:nvPr/>
            </p:nvSpPr>
            <p:spPr>
              <a:xfrm>
                <a:off x="1311277" y="309066"/>
                <a:ext cx="1863659" cy="635064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TextBox 29"/>
              <p:cNvSpPr txBox="1"/>
              <p:nvPr/>
            </p:nvSpPr>
            <p:spPr>
              <a:xfrm>
                <a:off x="1880208" y="478343"/>
                <a:ext cx="611566" cy="338554"/>
              </a:xfrm>
              <a:prstGeom prst="rect">
                <a:avLst/>
              </a:prstGeom>
              <a:noFill/>
              <a:effectLst/>
            </p:spPr>
            <p:txBody>
              <a:bodyPr wrap="none" rtlCol="0">
                <a:spAutoFit/>
              </a:bodyPr>
              <a:lstStyle/>
              <a:p>
                <a:r>
                  <a:rPr lang="en-US" sz="1600" dirty="0" smtClean="0"/>
                  <a:t>NEST</a:t>
                </a:r>
                <a:endParaRPr lang="en-US" sz="1600" dirty="0"/>
              </a:p>
            </p:txBody>
          </p:sp>
        </p:grpSp>
        <p:cxnSp>
          <p:nvCxnSpPr>
            <p:cNvPr id="31" name="Straight Arrow Connector 30"/>
            <p:cNvCxnSpPr/>
            <p:nvPr/>
          </p:nvCxnSpPr>
          <p:spPr>
            <a:xfrm>
              <a:off x="1630646" y="4130852"/>
              <a:ext cx="754195" cy="789606"/>
            </a:xfrm>
            <a:prstGeom prst="straightConnector1">
              <a:avLst/>
            </a:prstGeom>
            <a:ln>
              <a:solidFill>
                <a:srgbClr val="000000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Arrow Connector 32"/>
            <p:cNvCxnSpPr/>
            <p:nvPr/>
          </p:nvCxnSpPr>
          <p:spPr>
            <a:xfrm flipH="1">
              <a:off x="1414335" y="4145479"/>
              <a:ext cx="1126556" cy="820221"/>
            </a:xfrm>
            <a:prstGeom prst="straightConnector1">
              <a:avLst/>
            </a:prstGeom>
            <a:ln>
              <a:solidFill>
                <a:srgbClr val="000000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Arrow Connector 37"/>
            <p:cNvCxnSpPr/>
            <p:nvPr/>
          </p:nvCxnSpPr>
          <p:spPr>
            <a:xfrm>
              <a:off x="3049899" y="4130852"/>
              <a:ext cx="0" cy="820221"/>
            </a:xfrm>
            <a:prstGeom prst="straightConnector1">
              <a:avLst/>
            </a:prstGeom>
            <a:ln>
              <a:solidFill>
                <a:srgbClr val="000000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Arrow Connector 40"/>
            <p:cNvCxnSpPr/>
            <p:nvPr/>
          </p:nvCxnSpPr>
          <p:spPr>
            <a:xfrm>
              <a:off x="865499" y="4145479"/>
              <a:ext cx="0" cy="820221"/>
            </a:xfrm>
            <a:prstGeom prst="straightConnector1">
              <a:avLst/>
            </a:prstGeom>
            <a:ln>
              <a:solidFill>
                <a:srgbClr val="000000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Rectangle 42"/>
            <p:cNvSpPr/>
            <p:nvPr/>
          </p:nvSpPr>
          <p:spPr>
            <a:xfrm>
              <a:off x="207583" y="4965700"/>
              <a:ext cx="1863659" cy="10541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457200" y="4989731"/>
              <a:ext cx="162095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/>
                <a:t>Drift Electron</a:t>
              </a:r>
            </a:p>
            <a:p>
              <a:r>
                <a:rPr lang="en-US" sz="1200" dirty="0" smtClean="0"/>
                <a:t>Transport</a:t>
              </a:r>
            </a:p>
            <a:p>
              <a:r>
                <a:rPr lang="en-US" sz="1200" dirty="0" smtClean="0"/>
                <a:t>Custom, including</a:t>
              </a:r>
            </a:p>
            <a:p>
              <a:r>
                <a:rPr lang="en-US" sz="1200" dirty="0" smtClean="0"/>
                <a:t>lifetime, diffusion,</a:t>
              </a:r>
            </a:p>
            <a:p>
              <a:r>
                <a:rPr lang="en-US" sz="1200" dirty="0" smtClean="0"/>
                <a:t>and our own geometry</a:t>
              </a:r>
              <a:endParaRPr lang="en-US" sz="1200" dirty="0"/>
            </a:p>
          </p:txBody>
        </p:sp>
        <p:sp>
          <p:nvSpPr>
            <p:cNvPr id="46" name="Rectangle 45"/>
            <p:cNvSpPr/>
            <p:nvPr/>
          </p:nvSpPr>
          <p:spPr>
            <a:xfrm>
              <a:off x="2177668" y="4965700"/>
              <a:ext cx="1929679" cy="103969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2629169" y="4989731"/>
              <a:ext cx="1402948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Photon</a:t>
              </a:r>
            </a:p>
            <a:p>
              <a:r>
                <a:rPr lang="en-US" dirty="0" smtClean="0"/>
                <a:t>Transport:</a:t>
              </a:r>
            </a:p>
            <a:p>
              <a:r>
                <a:rPr lang="en-US" dirty="0" smtClean="0"/>
                <a:t>Library or G4</a:t>
              </a:r>
              <a:endParaRPr lang="en-US" dirty="0"/>
            </a:p>
          </p:txBody>
        </p:sp>
        <p:cxnSp>
          <p:nvCxnSpPr>
            <p:cNvPr id="49" name="Elbow Connector 48"/>
            <p:cNvCxnSpPr>
              <a:stCxn id="43" idx="2"/>
            </p:cNvCxnSpPr>
            <p:nvPr/>
          </p:nvCxnSpPr>
          <p:spPr>
            <a:xfrm rot="5400000" flipH="1" flipV="1">
              <a:off x="1255506" y="1446006"/>
              <a:ext cx="4457700" cy="4689887"/>
            </a:xfrm>
            <a:prstGeom prst="bentConnector4">
              <a:avLst>
                <a:gd name="adj1" fmla="val -5128"/>
                <a:gd name="adj2" fmla="val 81868"/>
              </a:avLst>
            </a:prstGeom>
            <a:ln>
              <a:solidFill>
                <a:schemeClr val="tx1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1" name="Group 50"/>
            <p:cNvGrpSpPr/>
            <p:nvPr/>
          </p:nvGrpSpPr>
          <p:grpSpPr>
            <a:xfrm>
              <a:off x="5829300" y="1244567"/>
              <a:ext cx="2058276" cy="756854"/>
              <a:chOff x="1311277" y="309065"/>
              <a:chExt cx="2058276" cy="1079533"/>
            </a:xfrm>
          </p:grpSpPr>
          <p:sp>
            <p:nvSpPr>
              <p:cNvPr id="52" name="Rectangle 51"/>
              <p:cNvSpPr/>
              <p:nvPr/>
            </p:nvSpPr>
            <p:spPr>
              <a:xfrm>
                <a:off x="1311277" y="309065"/>
                <a:ext cx="2019300" cy="1079533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3" name="TextBox 52"/>
              <p:cNvSpPr txBox="1"/>
              <p:nvPr/>
            </p:nvSpPr>
            <p:spPr>
              <a:xfrm>
                <a:off x="1311277" y="388898"/>
                <a:ext cx="2058276" cy="584776"/>
              </a:xfrm>
              <a:prstGeom prst="rect">
                <a:avLst/>
              </a:prstGeom>
              <a:noFill/>
              <a:effectLst/>
            </p:spPr>
            <p:txBody>
              <a:bodyPr wrap="none" rtlCol="0">
                <a:spAutoFit/>
              </a:bodyPr>
              <a:lstStyle/>
              <a:p>
                <a:r>
                  <a:rPr lang="en-US" sz="1600" dirty="0" smtClean="0"/>
                  <a:t>Detector &amp; Electronics</a:t>
                </a:r>
              </a:p>
              <a:p>
                <a:r>
                  <a:rPr lang="en-US" sz="1600" dirty="0" smtClean="0"/>
                  <a:t>Response</a:t>
                </a:r>
                <a:r>
                  <a:rPr lang="en-US" sz="1600" dirty="0"/>
                  <a:t> </a:t>
                </a:r>
                <a:r>
                  <a:rPr lang="en-US" sz="1600" dirty="0" smtClean="0"/>
                  <a:t>Simulation</a:t>
                </a:r>
                <a:endParaRPr lang="en-US" sz="1600" dirty="0"/>
              </a:p>
            </p:txBody>
          </p:sp>
        </p:grpSp>
        <p:grpSp>
          <p:nvGrpSpPr>
            <p:cNvPr id="54" name="Group 53"/>
            <p:cNvGrpSpPr/>
            <p:nvPr/>
          </p:nvGrpSpPr>
          <p:grpSpPr>
            <a:xfrm>
              <a:off x="5848318" y="2389064"/>
              <a:ext cx="1863659" cy="635064"/>
              <a:chOff x="1311277" y="309066"/>
              <a:chExt cx="1863659" cy="635064"/>
            </a:xfrm>
          </p:grpSpPr>
          <p:sp>
            <p:nvSpPr>
              <p:cNvPr id="55" name="Rectangle 54"/>
              <p:cNvSpPr/>
              <p:nvPr/>
            </p:nvSpPr>
            <p:spPr>
              <a:xfrm>
                <a:off x="1311277" y="309066"/>
                <a:ext cx="1863659" cy="635064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" name="TextBox 55"/>
              <p:cNvSpPr txBox="1"/>
              <p:nvPr/>
            </p:nvSpPr>
            <p:spPr>
              <a:xfrm>
                <a:off x="1482759" y="390132"/>
                <a:ext cx="1656786" cy="369332"/>
              </a:xfrm>
              <a:prstGeom prst="rect">
                <a:avLst/>
              </a:prstGeom>
              <a:noFill/>
              <a:effectLst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Noise Modeling</a:t>
                </a:r>
                <a:endParaRPr lang="en-US" dirty="0"/>
              </a:p>
            </p:txBody>
          </p:sp>
        </p:grpSp>
        <p:grpSp>
          <p:nvGrpSpPr>
            <p:cNvPr id="57" name="Group 56"/>
            <p:cNvGrpSpPr/>
            <p:nvPr/>
          </p:nvGrpSpPr>
          <p:grpSpPr>
            <a:xfrm>
              <a:off x="5848318" y="3362160"/>
              <a:ext cx="1863659" cy="635064"/>
              <a:chOff x="1311277" y="309066"/>
              <a:chExt cx="1863659" cy="635064"/>
            </a:xfrm>
          </p:grpSpPr>
          <p:sp>
            <p:nvSpPr>
              <p:cNvPr id="58" name="Rectangle 57"/>
              <p:cNvSpPr/>
              <p:nvPr/>
            </p:nvSpPr>
            <p:spPr>
              <a:xfrm>
                <a:off x="1311277" y="309066"/>
                <a:ext cx="1863659" cy="635064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9" name="TextBox 58"/>
              <p:cNvSpPr txBox="1"/>
              <p:nvPr/>
            </p:nvSpPr>
            <p:spPr>
              <a:xfrm>
                <a:off x="1647859" y="441932"/>
                <a:ext cx="1243249" cy="369332"/>
              </a:xfrm>
              <a:prstGeom prst="rect">
                <a:avLst/>
              </a:prstGeom>
              <a:noFill/>
              <a:effectLst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Digitization</a:t>
                </a:r>
                <a:endParaRPr lang="en-US" dirty="0"/>
              </a:p>
            </p:txBody>
          </p:sp>
        </p:grpSp>
        <p:grpSp>
          <p:nvGrpSpPr>
            <p:cNvPr id="60" name="Group 59"/>
            <p:cNvGrpSpPr/>
            <p:nvPr/>
          </p:nvGrpSpPr>
          <p:grpSpPr>
            <a:xfrm>
              <a:off x="5848318" y="4354667"/>
              <a:ext cx="1863659" cy="635064"/>
              <a:chOff x="1311277" y="309066"/>
              <a:chExt cx="1863659" cy="635064"/>
            </a:xfrm>
          </p:grpSpPr>
          <p:sp>
            <p:nvSpPr>
              <p:cNvPr id="61" name="Rectangle 60"/>
              <p:cNvSpPr/>
              <p:nvPr/>
            </p:nvSpPr>
            <p:spPr>
              <a:xfrm>
                <a:off x="1311277" y="309066"/>
                <a:ext cx="1863659" cy="635064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" name="TextBox 61"/>
              <p:cNvSpPr txBox="1"/>
              <p:nvPr/>
            </p:nvSpPr>
            <p:spPr>
              <a:xfrm>
                <a:off x="1584359" y="397841"/>
                <a:ext cx="1407018" cy="369332"/>
              </a:xfrm>
              <a:prstGeom prst="rect">
                <a:avLst/>
              </a:prstGeom>
              <a:noFill/>
              <a:effectLst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Compression</a:t>
                </a:r>
                <a:endParaRPr lang="en-US" dirty="0"/>
              </a:p>
            </p:txBody>
          </p:sp>
        </p:grpSp>
        <p:cxnSp>
          <p:nvCxnSpPr>
            <p:cNvPr id="63" name="Straight Arrow Connector 62"/>
            <p:cNvCxnSpPr>
              <a:stCxn id="46" idx="2"/>
            </p:cNvCxnSpPr>
            <p:nvPr/>
          </p:nvCxnSpPr>
          <p:spPr>
            <a:xfrm>
              <a:off x="3142508" y="6005394"/>
              <a:ext cx="742" cy="243006"/>
            </a:xfrm>
            <a:prstGeom prst="straightConnector1">
              <a:avLst/>
            </a:prstGeom>
            <a:ln>
              <a:solidFill>
                <a:srgbClr val="000000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Arrow Connector 67"/>
            <p:cNvCxnSpPr/>
            <p:nvPr/>
          </p:nvCxnSpPr>
          <p:spPr>
            <a:xfrm>
              <a:off x="6846889" y="2013014"/>
              <a:ext cx="729" cy="340341"/>
            </a:xfrm>
            <a:prstGeom prst="straightConnector1">
              <a:avLst/>
            </a:prstGeom>
            <a:ln>
              <a:solidFill>
                <a:srgbClr val="000000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Arrow Connector 68"/>
            <p:cNvCxnSpPr/>
            <p:nvPr/>
          </p:nvCxnSpPr>
          <p:spPr>
            <a:xfrm>
              <a:off x="6815139" y="3016314"/>
              <a:ext cx="729" cy="340341"/>
            </a:xfrm>
            <a:prstGeom prst="straightConnector1">
              <a:avLst/>
            </a:prstGeom>
            <a:ln>
              <a:solidFill>
                <a:srgbClr val="000000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Arrow Connector 69"/>
            <p:cNvCxnSpPr/>
            <p:nvPr/>
          </p:nvCxnSpPr>
          <p:spPr>
            <a:xfrm>
              <a:off x="6802439" y="4006914"/>
              <a:ext cx="729" cy="340341"/>
            </a:xfrm>
            <a:prstGeom prst="straightConnector1">
              <a:avLst/>
            </a:prstGeom>
            <a:ln>
              <a:solidFill>
                <a:srgbClr val="000000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845324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52</Words>
  <Application>Microsoft Macintosh PowerPoint</Application>
  <PresentationFormat>On-screen Show (4:3)</PresentationFormat>
  <Paragraphs>20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Thomas R. Junk</dc:creator>
  <cp:lastModifiedBy>Thomas R. Junk</cp:lastModifiedBy>
  <cp:revision>2</cp:revision>
  <dcterms:created xsi:type="dcterms:W3CDTF">2015-04-21T16:37:46Z</dcterms:created>
  <dcterms:modified xsi:type="dcterms:W3CDTF">2015-04-21T16:39:51Z</dcterms:modified>
</cp:coreProperties>
</file>